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E:\Fall%202022%20-%202023\THM%20243%20Perf.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917393156190685"/>
          <c:y val="2.90342124595983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9729755766675156"/>
          <c:w val="0.87022965636156435"/>
          <c:h val="0.6000007918084775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D8-41F4-BAF0-0A0795E4E9B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D8-41F4-BAF0-0A0795E4E9B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D8-41F4-BAF0-0A0795E4E9B9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AD8-41F4-BAF0-0A0795E4E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398528"/>
        <c:axId val="137408896"/>
      </c:barChart>
      <c:catAx>
        <c:axId val="13739852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dirty="0"/>
                  <a:t>Interval</a:t>
                </a:r>
              </a:p>
            </c:rich>
          </c:tx>
          <c:layout>
            <c:manualLayout>
              <c:xMode val="edge"/>
              <c:yMode val="edge"/>
              <c:x val="0.52399505701552285"/>
              <c:y val="0.9125043016900561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740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408896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9588128641444215E-2"/>
              <c:y val="0.4196550992979100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739852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5565051059900448"/>
          <c:y val="3.7896457355652467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A1-4CC7-8418-C3D5FB52103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A1-4CC7-8418-C3D5FB52103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A1-4CC7-8418-C3D5FB52103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A1-4CC7-8418-C3D5FB52103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A1-4CC7-8418-C3D5FB52103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CA1-4CC7-8418-C3D5FB521037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CA1-4CC7-8418-C3D5FB521037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CA1-4CC7-8418-C3D5FB521037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A1-4CC7-8418-C3D5FB52103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CA1-4CC7-8418-C3D5FB52103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CA1-4CC7-8418-C3D5FB521037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7CA1-4CC7-8418-C3D5FB521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779840"/>
        <c:axId val="137782016"/>
        <c:axId val="0"/>
      </c:bar3DChart>
      <c:catAx>
        <c:axId val="1377798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13778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7820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2.9480786287862371E-2"/>
              <c:y val="0.4497851152966126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13777984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262946163660986"/>
          <c:y val="0.16139006308421971"/>
          <c:w val="0.83500446273223028"/>
          <c:h val="0.68861334438458355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Midterm!$B$4:$B$10</c:f>
              <c:strCache>
                <c:ptCount val="7"/>
                <c:pt idx="0">
                  <c:v>Güney</c:v>
                </c:pt>
                <c:pt idx="1">
                  <c:v>Karabıyık</c:v>
                </c:pt>
                <c:pt idx="2">
                  <c:v>Koçaker</c:v>
                </c:pt>
                <c:pt idx="3">
                  <c:v>Köktan</c:v>
                </c:pt>
                <c:pt idx="4">
                  <c:v>Malçok</c:v>
                </c:pt>
                <c:pt idx="5">
                  <c:v>Özkan</c:v>
                </c:pt>
                <c:pt idx="6">
                  <c:v>Sümerman</c:v>
                </c:pt>
              </c:strCache>
            </c:strRef>
          </c:cat>
          <c:val>
            <c:numRef>
              <c:f>Midterm!$E$4:$E$10</c:f>
              <c:numCache>
                <c:formatCode>#,##0.00</c:formatCode>
                <c:ptCount val="7"/>
                <c:pt idx="0">
                  <c:v>61.666666666666671</c:v>
                </c:pt>
                <c:pt idx="1">
                  <c:v>64.166666666666671</c:v>
                </c:pt>
                <c:pt idx="2">
                  <c:v>37.5</c:v>
                </c:pt>
                <c:pt idx="3">
                  <c:v>74.166666666666671</c:v>
                </c:pt>
                <c:pt idx="4">
                  <c:v>76.666666666666671</c:v>
                </c:pt>
                <c:pt idx="5">
                  <c:v>80</c:v>
                </c:pt>
                <c:pt idx="6">
                  <c:v>63.333333333333329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45-4AA6-AB78-FFE97FA19F04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Midterm!$B$4:$B$10</c:f>
              <c:strCache>
                <c:ptCount val="7"/>
                <c:pt idx="0">
                  <c:v>Güney</c:v>
                </c:pt>
                <c:pt idx="1">
                  <c:v>Karabıyık</c:v>
                </c:pt>
                <c:pt idx="2">
                  <c:v>Koçaker</c:v>
                </c:pt>
                <c:pt idx="3">
                  <c:v>Köktan</c:v>
                </c:pt>
                <c:pt idx="4">
                  <c:v>Malçok</c:v>
                </c:pt>
                <c:pt idx="5">
                  <c:v>Özkan</c:v>
                </c:pt>
                <c:pt idx="6">
                  <c:v>Sümerman</c:v>
                </c:pt>
              </c:strCache>
            </c:strRef>
          </c:cat>
          <c:val>
            <c:numRef>
              <c:f>Midterm!$I$4:$I$10</c:f>
              <c:numCache>
                <c:formatCode>0.00</c:formatCode>
                <c:ptCount val="7"/>
                <c:pt idx="0">
                  <c:v>97.058823529411768</c:v>
                </c:pt>
                <c:pt idx="1">
                  <c:v>88.235294117647044</c:v>
                </c:pt>
                <c:pt idx="2">
                  <c:v>79.411764705882334</c:v>
                </c:pt>
                <c:pt idx="3">
                  <c:v>70.588235294117638</c:v>
                </c:pt>
                <c:pt idx="4">
                  <c:v>79.411764705882334</c:v>
                </c:pt>
                <c:pt idx="5">
                  <c:v>85.294117647058826</c:v>
                </c:pt>
                <c:pt idx="6">
                  <c:v>83.850267379679124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45-4AA6-AB78-FFE97FA19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34822528"/>
        <c:axId val="138356608"/>
      </c:lineChart>
      <c:catAx>
        <c:axId val="1348225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8787357227394423"/>
              <c:y val="0.9353835633217081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8356608"/>
        <c:crosses val="autoZero"/>
        <c:auto val="1"/>
        <c:lblAlgn val="ctr"/>
        <c:lblOffset val="100"/>
        <c:noMultiLvlLbl val="0"/>
      </c:catAx>
      <c:valAx>
        <c:axId val="138356608"/>
        <c:scaling>
          <c:orientation val="minMax"/>
          <c:max val="10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2780340802258221E-2"/>
              <c:y val="0.4504216851722357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4822528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47554591681706387"/>
          <c:y val="0.65541925666764067"/>
          <c:w val="0.37406677196357135"/>
          <c:h val="7.65106989806124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C4-45AF-814B-BA1BE1A8F8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C4-45AF-814B-BA1BE1A8F8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C4-45AF-814B-BA1BE1A8F8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6C4-45AF-814B-BA1BE1A8F8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6C4-45AF-814B-BA1BE1A8F87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6C4-45AF-814B-BA1BE1A8F87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6C4-45AF-814B-BA1BE1A8F877}"/>
              </c:ext>
            </c:extLst>
          </c:dPt>
          <c:cat>
            <c:strRef>
              <c:f>Midterm!$B$88:$B$94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Midterm!$C$88:$C$94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6C4-45AF-814B-BA1BE1A8F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84963200435872421"/>
          <c:w val="0.84200038052257731"/>
          <c:h val="0.1193389090709860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15/11/2022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17</a:t>
            </a:r>
            <a:r>
              <a:rPr lang="en-AU" altLang="tr-TR" sz="1400" dirty="0" smtClean="0"/>
              <a:t>/</a:t>
            </a:r>
            <a:r>
              <a:rPr lang="en-US" altLang="tr-TR" sz="1400" dirty="0" smtClean="0"/>
              <a:t>11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601173"/>
              </p:ext>
            </p:extLst>
          </p:nvPr>
        </p:nvGraphicFramePr>
        <p:xfrm>
          <a:off x="179388" y="188913"/>
          <a:ext cx="8656637" cy="597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8" name="Worksheet" r:id="rId3" imgW="8305714" imgH="2676684" progId="Excel.Sheet.8">
                  <p:embed/>
                </p:oleObj>
              </mc:Choice>
              <mc:Fallback>
                <p:oleObj name="Worksheet" r:id="rId3" imgW="8305714" imgH="2676684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656637" cy="597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38347682"/>
              </p:ext>
            </p:extLst>
          </p:nvPr>
        </p:nvGraphicFramePr>
        <p:xfrm>
          <a:off x="251520" y="2168525"/>
          <a:ext cx="8496943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0" name="Worksheet" r:id="rId3" imgW="3819471" imgH="628574" progId="Excel.Sheet.8">
                  <p:embed/>
                </p:oleObj>
              </mc:Choice>
              <mc:Fallback>
                <p:oleObj name="Worksheet" r:id="rId3" imgW="3819471" imgH="62857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168525"/>
                        <a:ext cx="8496943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159215650"/>
              </p:ext>
            </p:extLst>
          </p:nvPr>
        </p:nvGraphicFramePr>
        <p:xfrm>
          <a:off x="179388" y="427038"/>
          <a:ext cx="8856662" cy="549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8" name="Worksheet" r:id="rId3" imgW="6229285" imgH="3867086" progId="Excel.Sheet.8">
                  <p:embed/>
                </p:oleObj>
              </mc:Choice>
              <mc:Fallback>
                <p:oleObj name="Worksheet" r:id="rId3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27038"/>
                        <a:ext cx="8856662" cy="549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208327"/>
              </p:ext>
            </p:extLst>
          </p:nvPr>
        </p:nvGraphicFramePr>
        <p:xfrm>
          <a:off x="179512" y="260648"/>
          <a:ext cx="878497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396966"/>
              </p:ext>
            </p:extLst>
          </p:nvPr>
        </p:nvGraphicFramePr>
        <p:xfrm>
          <a:off x="179512" y="476672"/>
          <a:ext cx="87849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789980"/>
              </p:ext>
            </p:extLst>
          </p:nvPr>
        </p:nvGraphicFramePr>
        <p:xfrm>
          <a:off x="179511" y="260648"/>
          <a:ext cx="8784977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472114"/>
              </p:ext>
            </p:extLst>
          </p:nvPr>
        </p:nvGraphicFramePr>
        <p:xfrm>
          <a:off x="323850" y="692150"/>
          <a:ext cx="8199438" cy="547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7" name="Worksheet" r:id="rId3" imgW="5095843" imgH="2085956" progId="Excel.Sheet.8">
                  <p:embed/>
                </p:oleObj>
              </mc:Choice>
              <mc:Fallback>
                <p:oleObj name="Worksheet" r:id="rId3" imgW="5095843" imgH="20859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692150"/>
                        <a:ext cx="8199438" cy="547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99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167753"/>
              </p:ext>
            </p:extLst>
          </p:nvPr>
        </p:nvGraphicFramePr>
        <p:xfrm>
          <a:off x="5076825" y="836712"/>
          <a:ext cx="3687763" cy="5256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1" name="Worksheet" r:id="rId3" imgW="2560320" imgH="2011775" progId="Excel.Sheet.8">
                  <p:embed/>
                </p:oleObj>
              </mc:Choice>
              <mc:Fallback>
                <p:oleObj name="Worksheet" r:id="rId3" imgW="2560320" imgH="201177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836712"/>
                        <a:ext cx="3687763" cy="52565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226434"/>
              </p:ext>
            </p:extLst>
          </p:nvPr>
        </p:nvGraphicFramePr>
        <p:xfrm>
          <a:off x="251520" y="836712"/>
          <a:ext cx="43204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642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1343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Worksheet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136</cp:revision>
  <dcterms:created xsi:type="dcterms:W3CDTF">2009-11-08T07:48:00Z</dcterms:created>
  <dcterms:modified xsi:type="dcterms:W3CDTF">2022-11-15T07:43:39Z</dcterms:modified>
</cp:coreProperties>
</file>